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9144000" cy="6858000" type="screen4x3"/>
  <p:notesSz cx="6797675" cy="9931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BF1F"/>
    <a:srgbClr val="007AC4"/>
    <a:srgbClr val="0070C0"/>
    <a:srgbClr val="3C9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vertBarState="maximized" horzBarState="maximized">
    <p:restoredLeft sz="15647" autoAdjust="0"/>
    <p:restoredTop sz="94632" autoAdjust="0"/>
  </p:normalViewPr>
  <p:slideViewPr>
    <p:cSldViewPr>
      <p:cViewPr varScale="1">
        <p:scale>
          <a:sx n="109" d="100"/>
          <a:sy n="109" d="100"/>
        </p:scale>
        <p:origin x="124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C185F-3B3D-4BC8-9A2A-C79CDAAA9113}" type="datetimeFigureOut">
              <a:rPr lang="en-GB" smtClean="0"/>
              <a:pPr/>
              <a:t>07/02/2024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84A6A-5CEE-4F3F-83A9-5EC764E3E4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166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C0058-3E49-43CD-8E94-3566594B0A43}" type="datetimeFigureOut">
              <a:rPr lang="en-GB" smtClean="0"/>
              <a:pPr/>
              <a:t>07/02/2024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7415"/>
            <a:ext cx="543814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09B01-9836-40C2-9318-7E253FBFB3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909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5E9BBB1-6654-49AC-9D92-D828A8EDE26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95288" y="1570037"/>
            <a:ext cx="829151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FCD0549E-C427-4B70-80FF-18B539142070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395288" y="2451895"/>
            <a:ext cx="8291512" cy="3644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1031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ecml.at/ec-cooperation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570037"/>
            <a:ext cx="829151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451895"/>
            <a:ext cx="8291512" cy="3644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547664" y="188640"/>
            <a:ext cx="7200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B5EF0F-4C97-415C-A43B-FF40157AD113}"/>
              </a:ext>
            </a:extLst>
          </p:cNvPr>
          <p:cNvSpPr/>
          <p:nvPr userDrawn="1"/>
        </p:nvSpPr>
        <p:spPr>
          <a:xfrm>
            <a:off x="1547664" y="188640"/>
            <a:ext cx="7200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1200" dirty="0">
              <a:solidFill>
                <a:srgbClr val="0070C0"/>
              </a:solidFill>
            </a:endParaRPr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62CA4E86-38F8-40D3-AB04-52DDB185F6F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8" y="188640"/>
            <a:ext cx="1099600" cy="125491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16053F9-36B2-54F7-75CC-F99791F3F607}"/>
              </a:ext>
            </a:extLst>
          </p:cNvPr>
          <p:cNvSpPr/>
          <p:nvPr userDrawn="1"/>
        </p:nvSpPr>
        <p:spPr>
          <a:xfrm>
            <a:off x="1295400" y="6185695"/>
            <a:ext cx="378588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0" i="0" kern="1200" dirty="0">
                <a:solidFill>
                  <a:srgbClr val="16161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Initiative co-funded by the European Centre for Modern Languages and the European Commission</a:t>
            </a:r>
            <a:br>
              <a:rPr lang="en-GB" sz="1000" b="0" i="0" kern="1200" dirty="0">
                <a:solidFill>
                  <a:srgbClr val="16161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000" b="0" i="0" kern="1200" dirty="0">
                <a:solidFill>
                  <a:srgbClr val="0000FF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/>
              </a:rPr>
              <a:t>www.ecml.at/ec-cooperation</a:t>
            </a:r>
            <a:r>
              <a:rPr lang="en-US" sz="1000" b="0" i="0" kern="1200" dirty="0">
                <a:solidFill>
                  <a:srgbClr val="0000FF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</p:txBody>
      </p:sp>
      <p:pic>
        <p:nvPicPr>
          <p:cNvPr id="6" name="Picture 5" descr="A blue and white logo&#10;&#10;Description automatically generated">
            <a:extLst>
              <a:ext uri="{FF2B5EF4-FFF2-40B4-BE49-F238E27FC236}">
                <a16:creationId xmlns:a16="http://schemas.microsoft.com/office/drawing/2014/main" id="{162F84C4-7B8F-ABD9-6867-2F761D5A87E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1284" y="6169355"/>
            <a:ext cx="2462516" cy="59248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94BF1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C4E93-4E63-4C5C-A4E9-43935DB0B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908721"/>
            <a:ext cx="8291512" cy="792087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D1E10-261A-469E-BF6E-7FEE254E332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5536" y="1772816"/>
            <a:ext cx="8291264" cy="4104457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5928266"/>
      </p:ext>
    </p:extLst>
  </p:cSld>
  <p:clrMapOvr>
    <a:masterClrMapping/>
  </p:clrMapOvr>
</p:sld>
</file>

<file path=ppt/theme/theme1.xml><?xml version="1.0" encoding="utf-8"?>
<a:theme xmlns:a="http://schemas.openxmlformats.org/drawingml/2006/main" name="PPT-template-relang">
  <a:themeElements>
    <a:clrScheme name="Offic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PPT-template-relang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Niamh Martin</dc:creator>
  <cp:lastModifiedBy>Adelina Rosca</cp:lastModifiedBy>
  <cp:revision>69</cp:revision>
  <cp:lastPrinted>2012-09-20T10:53:19Z</cp:lastPrinted>
  <dcterms:created xsi:type="dcterms:W3CDTF">2013-09-12T14:01:04Z</dcterms:created>
  <dcterms:modified xsi:type="dcterms:W3CDTF">2024-02-07T14:39:09Z</dcterms:modified>
</cp:coreProperties>
</file>